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9"/>
  </p:notesMasterIdLst>
  <p:handoutMasterIdLst>
    <p:handoutMasterId r:id="rId30"/>
  </p:handoutMasterIdLst>
  <p:sldIdLst>
    <p:sldId id="256" r:id="rId4"/>
    <p:sldId id="419" r:id="rId5"/>
    <p:sldId id="426" r:id="rId6"/>
    <p:sldId id="427" r:id="rId7"/>
    <p:sldId id="420" r:id="rId8"/>
    <p:sldId id="445" r:id="rId9"/>
    <p:sldId id="446" r:id="rId10"/>
    <p:sldId id="447" r:id="rId11"/>
    <p:sldId id="448" r:id="rId12"/>
    <p:sldId id="443" r:id="rId13"/>
    <p:sldId id="444" r:id="rId14"/>
    <p:sldId id="418" r:id="rId15"/>
    <p:sldId id="394" r:id="rId16"/>
    <p:sldId id="433" r:id="rId17"/>
    <p:sldId id="434" r:id="rId18"/>
    <p:sldId id="439" r:id="rId19"/>
    <p:sldId id="435" r:id="rId20"/>
    <p:sldId id="441" r:id="rId21"/>
    <p:sldId id="440" r:id="rId22"/>
    <p:sldId id="442" r:id="rId23"/>
    <p:sldId id="436" r:id="rId24"/>
    <p:sldId id="437" r:id="rId25"/>
    <p:sldId id="438" r:id="rId26"/>
    <p:sldId id="414" r:id="rId27"/>
    <p:sldId id="260" r:id="rId2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2373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1653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9060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2" r:id="rId3"/>
    <p:sldLayoutId id="2147483753" r:id="rId4"/>
    <p:sldLayoutId id="2147483754" r:id="rId5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89" y="281670"/>
            <a:ext cx="10983935" cy="6185805"/>
          </a:xfrm>
        </p:spPr>
        <p:txBody>
          <a:bodyPr/>
          <a:lstStyle/>
          <a:p>
            <a:pPr algn="l"/>
            <a:r>
              <a:rPr lang="en-US" sz="3200" dirty="0"/>
              <a:t>template&lt;class T&gt;</a:t>
            </a:r>
            <a:br>
              <a:rPr lang="en-US" sz="3200" dirty="0"/>
            </a:br>
            <a:r>
              <a:rPr lang="en-US" sz="3200" dirty="0"/>
              <a:t>T sum(T </a:t>
            </a:r>
            <a:r>
              <a:rPr lang="en-US" sz="3200" dirty="0" err="1"/>
              <a:t>a,T</a:t>
            </a:r>
            <a:r>
              <a:rPr lang="en-US" sz="3200" dirty="0"/>
              <a:t> b)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T s;</a:t>
            </a:r>
            <a:br>
              <a:rPr lang="en-US" sz="3200" dirty="0"/>
            </a:br>
            <a:r>
              <a:rPr lang="en-US" sz="3200" dirty="0"/>
              <a:t>    s = </a:t>
            </a:r>
            <a:r>
              <a:rPr lang="en-US" sz="3200" dirty="0" err="1"/>
              <a:t>a+b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    return(s);</a:t>
            </a:r>
            <a:br>
              <a:rPr lang="en-US" sz="3200" dirty="0"/>
            </a:br>
            <a:r>
              <a:rPr lang="en-US" sz="3200" dirty="0"/>
              <a:t>}</a:t>
            </a:r>
            <a:br>
              <a:rPr lang="en-US" sz="3200" dirty="0"/>
            </a:br>
            <a:r>
              <a:rPr lang="en-US" sz="3200" dirty="0"/>
              <a:t>int 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int r1 = sum(10,20);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&lt;&lt;r1&lt;&lt;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    float r2 = sum(2.3,5.6);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&lt;&lt;r2&lt;&lt;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}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81833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194830"/>
          </a:xfrm>
        </p:spPr>
        <p:txBody>
          <a:bodyPr/>
          <a:lstStyle/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30</a:t>
            </a:r>
          </a:p>
          <a:p>
            <a:pPr algn="l"/>
            <a:r>
              <a:rPr lang="en-IN" sz="3200" dirty="0"/>
              <a:t>7.9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0162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133350"/>
            <a:ext cx="10947042" cy="6181725"/>
          </a:xfrm>
        </p:spPr>
        <p:txBody>
          <a:bodyPr/>
          <a:lstStyle/>
          <a:p>
            <a:pPr algn="l"/>
            <a:r>
              <a:rPr lang="en-IN" sz="2800" dirty="0"/>
              <a:t>template&lt;class T&gt;</a:t>
            </a:r>
            <a:br>
              <a:rPr lang="en-IN" sz="2800" dirty="0"/>
            </a:br>
            <a:r>
              <a:rPr lang="en-IN" sz="2800" dirty="0"/>
              <a:t>void swap(T a, T b 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   T </a:t>
            </a:r>
            <a:r>
              <a:rPr lang="en-IN" sz="2800" dirty="0" err="1"/>
              <a:t>t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    t = a;</a:t>
            </a:r>
            <a:br>
              <a:rPr lang="en-IN" sz="2800" dirty="0"/>
            </a:br>
            <a:r>
              <a:rPr lang="en-IN" sz="2800" dirty="0"/>
              <a:t>    a = b;</a:t>
            </a:r>
            <a:br>
              <a:rPr lang="en-IN" sz="2800" dirty="0"/>
            </a:br>
            <a:r>
              <a:rPr lang="en-IN" sz="2800" dirty="0"/>
              <a:t>    b = t;</a:t>
            </a:r>
            <a:br>
              <a:rPr lang="en-IN" sz="2800" dirty="0"/>
            </a:br>
            <a:r>
              <a:rPr lang="en-IN" sz="2800" dirty="0"/>
              <a:t>    </a:t>
            </a:r>
            <a:r>
              <a:rPr lang="en-IN" sz="2800" dirty="0" err="1"/>
              <a:t>cout</a:t>
            </a:r>
            <a:r>
              <a:rPr lang="en-IN" sz="2800" dirty="0"/>
              <a:t>&lt;&lt;"The numbers after swapping are:"&lt;&lt;a&lt;&lt;" "&lt;&lt;b&lt;&lt;</a:t>
            </a:r>
            <a:r>
              <a:rPr lang="en-IN" sz="2800" dirty="0" err="1"/>
              <a:t>endl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/>
              <a:t>}</a:t>
            </a:r>
            <a:br>
              <a:rPr lang="en-IN" sz="2800" dirty="0"/>
            </a:br>
            <a:r>
              <a:rPr lang="en-IN" sz="2800" dirty="0"/>
              <a:t>int main()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   swap(10,20);</a:t>
            </a:r>
            <a:br>
              <a:rPr lang="en-IN" sz="2800" dirty="0"/>
            </a:br>
            <a:r>
              <a:rPr lang="en-IN" sz="2800" dirty="0"/>
              <a:t>    swap(10.4,20.7);</a:t>
            </a:r>
            <a:br>
              <a:rPr lang="en-IN" sz="2800" dirty="0"/>
            </a:br>
            <a:r>
              <a:rPr lang="en-IN" sz="28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6453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70645"/>
          </a:xfrm>
        </p:spPr>
        <p:txBody>
          <a:bodyPr/>
          <a:lstStyle/>
          <a:p>
            <a:pPr algn="l"/>
            <a:r>
              <a:rPr lang="en-IN" sz="2800" dirty="0"/>
              <a:t>template &lt;class X&gt;</a:t>
            </a:r>
            <a:br>
              <a:rPr lang="en-IN" sz="2800" dirty="0"/>
            </a:br>
            <a:r>
              <a:rPr lang="en-IN" sz="2800" dirty="0"/>
              <a:t>X big(X a, X b)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   if (a &gt; b)</a:t>
            </a:r>
            <a:br>
              <a:rPr lang="en-IN" sz="2800" dirty="0"/>
            </a:br>
            <a:r>
              <a:rPr lang="en-IN" sz="2800" dirty="0"/>
              <a:t>        return (a);</a:t>
            </a:r>
            <a:br>
              <a:rPr lang="en-IN" sz="2800" dirty="0"/>
            </a:br>
            <a:r>
              <a:rPr lang="en-IN" sz="2800" dirty="0"/>
              <a:t>    else</a:t>
            </a:r>
            <a:br>
              <a:rPr lang="en-IN" sz="2800" dirty="0"/>
            </a:br>
            <a:r>
              <a:rPr lang="en-IN" sz="2800" dirty="0"/>
              <a:t>        return (b);</a:t>
            </a:r>
            <a:br>
              <a:rPr lang="en-IN" sz="2800" dirty="0"/>
            </a:br>
            <a:r>
              <a:rPr lang="en-IN" sz="2800" dirty="0"/>
              <a:t>}</a:t>
            </a:r>
            <a:br>
              <a:rPr lang="en-IN" sz="2800" dirty="0"/>
            </a:br>
            <a:r>
              <a:rPr lang="en-IN" sz="2800" dirty="0" err="1"/>
              <a:t>int</a:t>
            </a:r>
            <a:r>
              <a:rPr lang="en-IN" sz="2800" dirty="0"/>
              <a:t> main()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   	</a:t>
            </a:r>
            <a:r>
              <a:rPr lang="en-IN" sz="2800" dirty="0" err="1"/>
              <a:t>cout</a:t>
            </a:r>
            <a:r>
              <a:rPr lang="en-IN" sz="2800" dirty="0"/>
              <a:t> &lt;&lt; big(5.12, 6.54);</a:t>
            </a:r>
            <a:br>
              <a:rPr lang="en-IN" sz="2800" dirty="0"/>
            </a:br>
            <a:r>
              <a:rPr lang="en-IN" sz="2800" dirty="0"/>
              <a:t>	</a:t>
            </a:r>
            <a:r>
              <a:rPr lang="en-IN" sz="2800" dirty="0" err="1"/>
              <a:t>cout</a:t>
            </a:r>
            <a:r>
              <a:rPr lang="en-IN" sz="2800" dirty="0"/>
              <a:t> &lt;&lt; big(10, 20);</a:t>
            </a:r>
            <a:br>
              <a:rPr lang="en-IN" sz="2800" dirty="0"/>
            </a:br>
            <a:r>
              <a:rPr lang="en-IN" sz="2800" dirty="0"/>
              <a:t>}</a:t>
            </a:r>
            <a:br>
              <a:rPr lang="en-IN" sz="2800" dirty="0"/>
            </a:br>
            <a:r>
              <a:rPr lang="en-IN" sz="2800" dirty="0"/>
              <a:t>Output: 6.54</a:t>
            </a:r>
          </a:p>
          <a:p>
            <a:pPr algn="l"/>
            <a:r>
              <a:rPr lang="en-US" sz="2800" dirty="0"/>
              <a:t>20</a:t>
            </a:r>
            <a:endParaRPr lang="en-IN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5382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2890391"/>
            <a:ext cx="6344093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cs typeface="Arial" pitchFamily="34" charset="0"/>
              </a:rPr>
              <a:t>Function Template with multiple parameters</a:t>
            </a:r>
            <a:endParaRPr lang="ko-KR" altLang="en-US" sz="32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690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just"/>
            <a:r>
              <a:rPr lang="en-US" sz="3200" dirty="0"/>
              <a:t>We can use more than one generic data type in the template statement, using a comma separated list as shown below:</a:t>
            </a:r>
          </a:p>
          <a:p>
            <a:pPr algn="l"/>
            <a:endParaRPr lang="en-US" sz="3200" dirty="0"/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	template&lt;class T1,class T2,…&gt;</a:t>
            </a:r>
            <a:br>
              <a:rPr lang="en-US" sz="3200" dirty="0"/>
            </a:br>
            <a:r>
              <a:rPr lang="en-US" sz="3200" dirty="0"/>
              <a:t>	return-type function-name(arguments of types T1,T2..)</a:t>
            </a:r>
            <a:br>
              <a:rPr lang="en-US" sz="3200" dirty="0"/>
            </a:br>
            <a:r>
              <a:rPr lang="en-US" sz="3200" dirty="0"/>
              <a:t>	{</a:t>
            </a:r>
            <a:br>
              <a:rPr lang="en-US" sz="3200" dirty="0"/>
            </a:br>
            <a:r>
              <a:rPr lang="en-US" sz="3200" dirty="0"/>
              <a:t>		………..</a:t>
            </a:r>
            <a:br>
              <a:rPr lang="en-US" sz="3200" dirty="0"/>
            </a:br>
            <a:r>
              <a:rPr lang="en-US" sz="3200" dirty="0"/>
              <a:t>		……….. (body of function)</a:t>
            </a:r>
            <a:br>
              <a:rPr lang="en-US" sz="3200" dirty="0"/>
            </a:br>
            <a:r>
              <a:rPr lang="en-US" sz="3200" dirty="0"/>
              <a:t>	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0003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803696"/>
            <a:ext cx="121920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Example 1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5204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166093"/>
          </a:xfrm>
        </p:spPr>
        <p:txBody>
          <a:bodyPr/>
          <a:lstStyle/>
          <a:p>
            <a:pPr algn="l"/>
            <a:r>
              <a:rPr lang="en-IN" sz="3200" dirty="0"/>
              <a:t>template &lt;class T1, class T2&gt;</a:t>
            </a:r>
            <a:br>
              <a:rPr lang="en-IN" sz="3200" dirty="0"/>
            </a:br>
            <a:r>
              <a:rPr lang="en-IN" sz="3200" dirty="0"/>
              <a:t>void display(T1 x, T2 y)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</a:t>
            </a:r>
            <a:r>
              <a:rPr lang="en-IN" sz="3200" dirty="0" err="1"/>
              <a:t>cout</a:t>
            </a:r>
            <a:r>
              <a:rPr lang="en-IN" sz="3200" dirty="0"/>
              <a:t> &lt;&lt; x &lt;&lt; " " &lt;&lt; y &lt;&lt; "\n";</a:t>
            </a:r>
            <a:br>
              <a:rPr lang="en-IN" sz="3200" dirty="0"/>
            </a:br>
            <a:r>
              <a:rPr lang="en-IN" sz="3200" dirty="0"/>
              <a:t>}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display(10, "</a:t>
            </a:r>
            <a:r>
              <a:rPr lang="en-IN" sz="3200" dirty="0" err="1"/>
              <a:t>arvind</a:t>
            </a:r>
            <a:r>
              <a:rPr lang="en-IN" sz="3200" dirty="0"/>
              <a:t>");</a:t>
            </a:r>
            <a:br>
              <a:rPr lang="en-IN" sz="3200" dirty="0"/>
            </a:br>
            <a:r>
              <a:rPr lang="en-IN" sz="3200" dirty="0"/>
              <a:t>    display(23.1, 54);</a:t>
            </a:r>
            <a:br>
              <a:rPr lang="en-IN" sz="3200" dirty="0"/>
            </a:br>
            <a:r>
              <a:rPr lang="en-IN" sz="3200" dirty="0"/>
              <a:t>    return (0);</a:t>
            </a:r>
            <a:br>
              <a:rPr lang="en-IN" sz="3200" dirty="0"/>
            </a:br>
            <a:r>
              <a:rPr lang="en-IN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3845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803696"/>
            <a:ext cx="121920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Example 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07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l"/>
            <a:r>
              <a:rPr lang="en-IN" sz="3200" dirty="0"/>
              <a:t>template &lt;class X, class Y&gt;</a:t>
            </a:r>
            <a:br>
              <a:rPr lang="en-IN" sz="3200" dirty="0"/>
            </a:br>
            <a:r>
              <a:rPr lang="en-IN" sz="3200" dirty="0"/>
              <a:t>Y sum(X a, Y b)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return (a + b);</a:t>
            </a:r>
            <a:br>
              <a:rPr lang="en-IN" sz="3200" dirty="0"/>
            </a:br>
            <a:r>
              <a:rPr lang="en-IN" sz="3200" dirty="0"/>
              <a:t>}</a:t>
            </a:r>
            <a:br>
              <a:rPr lang="en-IN" sz="3200" dirty="0"/>
            </a:br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</a:t>
            </a:r>
            <a:r>
              <a:rPr lang="en-IN" sz="3200" dirty="0" err="1"/>
              <a:t>cout</a:t>
            </a:r>
            <a:r>
              <a:rPr lang="en-IN" sz="3200" dirty="0"/>
              <a:t> &lt;&lt; sum(5, 6.54);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11.54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8613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3136612"/>
            <a:ext cx="634409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cs typeface="Arial" pitchFamily="34" charset="0"/>
              </a:rPr>
              <a:t>Function Template</a:t>
            </a:r>
            <a:endParaRPr lang="ko-KR" altLang="en-US" sz="32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595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2890391"/>
            <a:ext cx="6344093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cs typeface="Arial" pitchFamily="34" charset="0"/>
              </a:rPr>
              <a:t>Overloading of template functions</a:t>
            </a:r>
            <a:endParaRPr lang="ko-KR" altLang="en-US" sz="32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595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822916"/>
          </a:xfrm>
        </p:spPr>
        <p:txBody>
          <a:bodyPr/>
          <a:lstStyle/>
          <a:p>
            <a:pPr algn="l"/>
            <a:r>
              <a:rPr lang="en-US" sz="3200" dirty="0"/>
              <a:t>A template function may be overloaded either by template functions or ordinary functions of its name. 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In such cases, the overloading resolution is accomplished as follows: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	1. Call an ordinary function that has an exact match</a:t>
            </a:r>
          </a:p>
          <a:p>
            <a:pPr algn="l"/>
            <a:r>
              <a:rPr lang="en-US" sz="3200" dirty="0"/>
              <a:t>	2. Call a template function that could be created with 	an exact match.</a:t>
            </a:r>
          </a:p>
          <a:p>
            <a:pPr algn="l"/>
            <a:r>
              <a:rPr lang="en-US" sz="3200" dirty="0"/>
              <a:t>	3. Try normal overloading resolution to ordinary 	functions and call the one that matches.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55487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551682"/>
          </a:xfrm>
        </p:spPr>
        <p:txBody>
          <a:bodyPr/>
          <a:lstStyle/>
          <a:p>
            <a:pPr algn="l"/>
            <a:r>
              <a:rPr lang="en-US" sz="3200" dirty="0"/>
              <a:t>An error is generated if no match is found. 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No automatic conversions are applied to arguments on the template functions.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3270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l"/>
            <a:r>
              <a:rPr lang="en-IN" sz="3200" dirty="0"/>
              <a:t>void display(T x)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</a:t>
            </a:r>
            <a:r>
              <a:rPr lang="en-IN" sz="3200" dirty="0" err="1"/>
              <a:t>cout</a:t>
            </a:r>
            <a:r>
              <a:rPr lang="en-IN" sz="3200" dirty="0"/>
              <a:t> &lt;&lt; "Template display: " &lt;&lt; x &lt;&lt; "\n";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r>
              <a:rPr lang="en-IN" sz="3200" dirty="0"/>
              <a:t>void display(</a:t>
            </a:r>
            <a:r>
              <a:rPr lang="en-IN" sz="3200" dirty="0" err="1"/>
              <a:t>int</a:t>
            </a:r>
            <a:r>
              <a:rPr lang="en-IN" sz="3200" dirty="0"/>
              <a:t> x)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</a:t>
            </a:r>
            <a:r>
              <a:rPr lang="en-IN" sz="3200" dirty="0" err="1"/>
              <a:t>cout</a:t>
            </a:r>
            <a:r>
              <a:rPr lang="en-IN" sz="3200" dirty="0"/>
              <a:t> &lt;&lt; "explicit display: " &lt;&lt; x &lt;&lt; "\n";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0724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89" y="281670"/>
            <a:ext cx="11011437" cy="6273676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display(100);</a:t>
            </a:r>
            <a:br>
              <a:rPr lang="en-IN" sz="3200" dirty="0"/>
            </a:br>
            <a:r>
              <a:rPr lang="en-IN" sz="3200" dirty="0"/>
              <a:t>    display(15.23);</a:t>
            </a:r>
            <a:br>
              <a:rPr lang="en-IN" sz="3200" dirty="0"/>
            </a:br>
            <a:r>
              <a:rPr lang="en-IN" sz="3200" dirty="0"/>
              <a:t>    display("Arvind");</a:t>
            </a:r>
            <a:br>
              <a:rPr lang="en-IN" sz="3200" dirty="0"/>
            </a:br>
            <a:r>
              <a:rPr lang="en-IN" sz="3200" dirty="0"/>
              <a:t>    return (0);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US" sz="3200" dirty="0"/>
              <a:t>Output:</a:t>
            </a:r>
            <a:br>
              <a:rPr lang="en-US" sz="3200" dirty="0"/>
            </a:br>
            <a:r>
              <a:rPr lang="en-IN" sz="3200" dirty="0"/>
              <a:t>explicit display: 100</a:t>
            </a:r>
            <a:br>
              <a:rPr lang="en-IN" sz="3200" dirty="0"/>
            </a:br>
            <a:r>
              <a:rPr lang="en-IN" sz="3200" dirty="0"/>
              <a:t>Template display: 15.23</a:t>
            </a:r>
            <a:br>
              <a:rPr lang="en-IN" sz="3200" dirty="0"/>
            </a:br>
            <a:r>
              <a:rPr lang="en-IN" sz="3200" dirty="0"/>
              <a:t>Template display: Arvind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924109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1153104" cy="3223529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We can define function templates that could be used to create a family of functions with different arguments types.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Function template is also known as generic function.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642279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53183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46115" y="415020"/>
            <a:ext cx="10947042" cy="4842780"/>
          </a:xfrm>
        </p:spPr>
        <p:txBody>
          <a:bodyPr/>
          <a:lstStyle/>
          <a:p>
            <a:pPr algn="l"/>
            <a:r>
              <a:rPr lang="en-US" sz="3200" dirty="0"/>
              <a:t>The general format of a function template is:</a:t>
            </a:r>
            <a:endParaRPr lang="en-IN" sz="3200" dirty="0"/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	template&lt;class T&gt;</a:t>
            </a:r>
          </a:p>
          <a:p>
            <a:pPr algn="l"/>
            <a:r>
              <a:rPr lang="en-US" sz="3200" dirty="0"/>
              <a:t>	return-type function-name(arguments of type of T)</a:t>
            </a:r>
            <a:br>
              <a:rPr lang="en-US" sz="3200" dirty="0"/>
            </a:br>
            <a:r>
              <a:rPr lang="en-US" sz="3200" dirty="0"/>
              <a:t>	{</a:t>
            </a:r>
            <a:br>
              <a:rPr lang="en-US" sz="3200" dirty="0"/>
            </a:br>
            <a:r>
              <a:rPr lang="en-US" sz="3200" dirty="0"/>
              <a:t>		// body of function with type T </a:t>
            </a:r>
            <a:br>
              <a:rPr lang="en-US" sz="3200" dirty="0"/>
            </a:br>
            <a:r>
              <a:rPr lang="en-US" sz="3200" dirty="0"/>
              <a:t>		…………………</a:t>
            </a:r>
            <a:br>
              <a:rPr lang="en-IN" sz="3200" dirty="0"/>
            </a:br>
            <a:r>
              <a:rPr lang="en-IN" sz="3200" dirty="0"/>
              <a:t>		…………………</a:t>
            </a:r>
            <a:br>
              <a:rPr lang="en-IN" sz="3200" dirty="0"/>
            </a:br>
            <a:r>
              <a:rPr lang="en-IN" sz="3200" dirty="0"/>
              <a:t>	</a:t>
            </a:r>
            <a:r>
              <a:rPr lang="en-IN" sz="3600" dirty="0"/>
              <a:t>}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0061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2090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803696"/>
            <a:ext cx="121920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3600" b="1" dirty="0">
                <a:solidFill>
                  <a:schemeClr val="bg1"/>
                </a:solidFill>
              </a:rPr>
              <a:t>Example 1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08402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78217"/>
          </a:xfrm>
        </p:spPr>
        <p:txBody>
          <a:bodyPr/>
          <a:lstStyle/>
          <a:p>
            <a:pPr algn="l"/>
            <a:r>
              <a:rPr lang="en-IN" sz="3200" dirty="0"/>
              <a:t>void display(float b)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 </a:t>
            </a:r>
            <a:r>
              <a:rPr lang="en-IN" sz="3200" dirty="0" err="1"/>
              <a:t>cout</a:t>
            </a:r>
            <a:r>
              <a:rPr lang="en-IN" sz="3200" dirty="0"/>
              <a:t>&lt;&lt;b&lt;&lt;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}</a:t>
            </a:r>
            <a:br>
              <a:rPr lang="en-IN" sz="3200" dirty="0"/>
            </a:br>
            <a:r>
              <a:rPr lang="en-IN" sz="3200" dirty="0"/>
              <a:t>void display(int a)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    </a:t>
            </a:r>
            <a:r>
              <a:rPr lang="en-IN" sz="3200" dirty="0" err="1"/>
              <a:t>cout</a:t>
            </a:r>
            <a:r>
              <a:rPr lang="en-IN" sz="3200" dirty="0"/>
              <a:t>&lt;&lt;a&lt;&lt;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}</a:t>
            </a:r>
            <a:br>
              <a:rPr lang="en-IN" sz="3200" dirty="0"/>
            </a:br>
            <a:r>
              <a:rPr lang="en-US" sz="3200" dirty="0"/>
              <a:t>void display(string s)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 </a:t>
            </a:r>
            <a:r>
              <a:rPr lang="en-US" sz="3200" dirty="0" err="1"/>
              <a:t>cout</a:t>
            </a:r>
            <a:r>
              <a:rPr lang="en-US" sz="3200" dirty="0"/>
              <a:t>&lt;&lt;s&lt;&lt;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}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7948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271155"/>
          </a:xfrm>
        </p:spPr>
        <p:txBody>
          <a:bodyPr/>
          <a:lstStyle/>
          <a:p>
            <a:pPr algn="l"/>
            <a:r>
              <a:rPr lang="en-IN" sz="3200" dirty="0"/>
              <a:t>int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display(10.3);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90326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404755"/>
          </a:xfrm>
        </p:spPr>
        <p:txBody>
          <a:bodyPr/>
          <a:lstStyle/>
          <a:p>
            <a:pPr algn="l"/>
            <a:r>
              <a:rPr lang="en-US" sz="3200" dirty="0"/>
              <a:t>template &lt;class T&gt;</a:t>
            </a:r>
            <a:br>
              <a:rPr lang="en-US" sz="3200" dirty="0"/>
            </a:br>
            <a:r>
              <a:rPr lang="en-US" sz="3200" dirty="0"/>
              <a:t>void display(T a)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 </a:t>
            </a:r>
            <a:r>
              <a:rPr lang="en-US" sz="3200" dirty="0" err="1"/>
              <a:t>cout</a:t>
            </a:r>
            <a:r>
              <a:rPr lang="en-US" sz="3200" dirty="0"/>
              <a:t>&lt;&lt;a&lt;&lt;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}</a:t>
            </a:r>
            <a:br>
              <a:rPr lang="en-US" sz="3200" dirty="0"/>
            </a:br>
            <a:r>
              <a:rPr lang="en-US" sz="3200" dirty="0"/>
              <a:t>int 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display(10);</a:t>
            </a:r>
            <a:br>
              <a:rPr lang="en-US" sz="3200" dirty="0"/>
            </a:br>
            <a:r>
              <a:rPr lang="en-US" sz="3200" dirty="0"/>
              <a:t>   display(10.3);</a:t>
            </a:r>
            <a:br>
              <a:rPr lang="en-US" sz="3200" dirty="0"/>
            </a:br>
            <a:r>
              <a:rPr lang="en-US" sz="3200" dirty="0"/>
              <a:t>   display("</a:t>
            </a:r>
            <a:r>
              <a:rPr lang="en-US" sz="3200" dirty="0" err="1"/>
              <a:t>arvind</a:t>
            </a:r>
            <a:r>
              <a:rPr lang="en-US" sz="3200" dirty="0"/>
              <a:t>");</a:t>
            </a:r>
            <a:br>
              <a:rPr lang="en-US" sz="3200" dirty="0"/>
            </a:br>
            <a:r>
              <a:rPr lang="en-US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2614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271155"/>
          </a:xfrm>
        </p:spPr>
        <p:txBody>
          <a:bodyPr/>
          <a:lstStyle/>
          <a:p>
            <a:pPr algn="l"/>
            <a:r>
              <a:rPr lang="en-IN" sz="3200" dirty="0"/>
              <a:t>Output: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10</a:t>
            </a:r>
          </a:p>
          <a:p>
            <a:pPr algn="l"/>
            <a:r>
              <a:rPr lang="en-IN" sz="3200" dirty="0"/>
              <a:t>10.3</a:t>
            </a:r>
          </a:p>
          <a:p>
            <a:pPr algn="l"/>
            <a:r>
              <a:rPr lang="en-IN" sz="3200" dirty="0" err="1"/>
              <a:t>arvind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824273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5563</TotalTime>
  <Words>838</Words>
  <Application>Microsoft Office PowerPoint</Application>
  <PresentationFormat>Widescreen</PresentationFormat>
  <Paragraphs>62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373</cp:revision>
  <dcterms:created xsi:type="dcterms:W3CDTF">2018-04-24T17:14:44Z</dcterms:created>
  <dcterms:modified xsi:type="dcterms:W3CDTF">2023-04-06T04:15:59Z</dcterms:modified>
</cp:coreProperties>
</file>

<file path=docProps/thumbnail.jpeg>
</file>